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6634-F12F-4AA8-ACE5-FEB45D6615BF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B1344-BDBE-4A08-BDA9-10FE61A7611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6634-F12F-4AA8-ACE5-FEB45D6615BF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B1344-BDBE-4A08-BDA9-10FE61A761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6634-F12F-4AA8-ACE5-FEB45D6615BF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B1344-BDBE-4A08-BDA9-10FE61A761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6634-F12F-4AA8-ACE5-FEB45D6615BF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B1344-BDBE-4A08-BDA9-10FE61A761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6634-F12F-4AA8-ACE5-FEB45D6615BF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B1344-BDBE-4A08-BDA9-10FE61A7611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6634-F12F-4AA8-ACE5-FEB45D6615BF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B1344-BDBE-4A08-BDA9-10FE61A761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6634-F12F-4AA8-ACE5-FEB45D6615BF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B1344-BDBE-4A08-BDA9-10FE61A761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6634-F12F-4AA8-ACE5-FEB45D6615BF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B1344-BDBE-4A08-BDA9-10FE61A761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6634-F12F-4AA8-ACE5-FEB45D6615BF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B1344-BDBE-4A08-BDA9-10FE61A761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6634-F12F-4AA8-ACE5-FEB45D6615BF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B1344-BDBE-4A08-BDA9-10FE61A761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6634-F12F-4AA8-ACE5-FEB45D6615BF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DEB1344-BDBE-4A08-BDA9-10FE61A7611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446634-F12F-4AA8-ACE5-FEB45D6615BF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EB1344-BDBE-4A08-BDA9-10FE61A7611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dirty="0" smtClean="0"/>
              <a:t>Чувари природе</a:t>
            </a:r>
            <a:br>
              <a:rPr lang="sr-Cyrl-RS" dirty="0" smtClean="0"/>
            </a:br>
            <a:r>
              <a:rPr lang="sr-Cyrl-RS" dirty="0"/>
              <a:t/>
            </a:r>
            <a:br>
              <a:rPr lang="sr-Cyrl-RS" dirty="0"/>
            </a:br>
            <a:r>
              <a:rPr lang="sr-Cyrl-RS" dirty="0" smtClean="0"/>
              <a:t>Дан планете Земље</a:t>
            </a:r>
            <a:br>
              <a:rPr lang="sr-Cyrl-RS" dirty="0" smtClean="0"/>
            </a:br>
            <a:r>
              <a:rPr lang="sr-Cyrl-RS" dirty="0" smtClean="0"/>
              <a:t>22. април</a:t>
            </a: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3733800"/>
            <a:ext cx="2619375" cy="1743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389120"/>
          </a:xfrm>
        </p:spPr>
        <p:txBody>
          <a:bodyPr>
            <a:normAutofit/>
          </a:bodyPr>
          <a:lstStyle/>
          <a:p>
            <a:r>
              <a:rPr lang="sr-Cyrl-RS" sz="3200" dirty="0" smtClean="0">
                <a:solidFill>
                  <a:schemeClr val="bg2">
                    <a:lumMod val="25000"/>
                  </a:schemeClr>
                </a:solidFill>
              </a:rPr>
              <a:t>22. </a:t>
            </a:r>
            <a:r>
              <a:rPr lang="sr-Cyrl-CS" sz="3200" dirty="0" smtClean="0">
                <a:solidFill>
                  <a:schemeClr val="bg2">
                    <a:lumMod val="25000"/>
                  </a:schemeClr>
                </a:solidFill>
              </a:rPr>
              <a:t>а</a:t>
            </a:r>
            <a:r>
              <a:rPr lang="sr-Cyrl-RS" sz="3200" dirty="0" smtClean="0">
                <a:solidFill>
                  <a:schemeClr val="bg2">
                    <a:lumMod val="25000"/>
                  </a:schemeClr>
                </a:solidFill>
              </a:rPr>
              <a:t>прил се у целом свету прославља као празник посвећен планети Земљи.</a:t>
            </a:r>
            <a:endParaRPr lang="en-US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3" descr="dan-planeta-zemlje-1-638.jpg"/>
          <p:cNvPicPr>
            <a:picLocks noChangeAspect="1"/>
          </p:cNvPicPr>
          <p:nvPr/>
        </p:nvPicPr>
        <p:blipFill>
          <a:blip r:embed="rId2" cstate="print"/>
          <a:srcRect l="18561" t="26571" r="12761"/>
          <a:stretch>
            <a:fillRect/>
          </a:stretch>
        </p:blipFill>
        <p:spPr>
          <a:xfrm>
            <a:off x="3048000" y="3581400"/>
            <a:ext cx="2819400" cy="22632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389120"/>
          </a:xfrm>
        </p:spPr>
        <p:txBody>
          <a:bodyPr/>
          <a:lstStyle/>
          <a:p>
            <a:r>
              <a:rPr lang="sr-Cyrl-RS" dirty="0" smtClean="0"/>
              <a:t>Сврха овог празника је да упозори на опасност која прети животу на Земљи услед испуштања великих количина отровних материја, загревања, топљења леда, климатских промена, подизања нивоа мора...</a:t>
            </a:r>
            <a:endParaRPr lang="en-US" dirty="0"/>
          </a:p>
        </p:txBody>
      </p:sp>
      <p:pic>
        <p:nvPicPr>
          <p:cNvPr id="4" name="Picture 3" descr="earth-living-conditio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3276600"/>
            <a:ext cx="3810000" cy="2609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305800" cy="3810000"/>
          </a:xfrm>
        </p:spPr>
        <p:txBody>
          <a:bodyPr>
            <a:normAutofit/>
          </a:bodyPr>
          <a:lstStyle/>
          <a:p>
            <a:r>
              <a:rPr lang="sr-Cyrl-RS" dirty="0" smtClean="0"/>
              <a:t>Људи треба свакога дана да мисле о нашој планети и да својим понашањем је не угрожавају.</a:t>
            </a:r>
            <a:endParaRPr lang="en-US" dirty="0"/>
          </a:p>
        </p:txBody>
      </p:sp>
      <p:pic>
        <p:nvPicPr>
          <p:cNvPr id="3" name="Picture 2" descr="images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4495800"/>
            <a:ext cx="2638425" cy="17335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Савети о очувању планете Земље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Ш</a:t>
            </a:r>
            <a:r>
              <a:rPr lang="sr-Cyrl-RS" dirty="0" smtClean="0"/>
              <a:t>тедња и смањење потрошње електричне енергије</a:t>
            </a:r>
          </a:p>
          <a:p>
            <a:r>
              <a:rPr lang="sr-Cyrl-CS" dirty="0" smtClean="0"/>
              <a:t>Ш</a:t>
            </a:r>
            <a:r>
              <a:rPr lang="sr-Cyrl-RS" dirty="0" smtClean="0"/>
              <a:t>тедња и рационална потрошња воде</a:t>
            </a:r>
          </a:p>
          <a:p>
            <a:r>
              <a:rPr lang="sr-Cyrl-RS" dirty="0" smtClean="0"/>
              <a:t>Сакупљање и рециклирање отпада</a:t>
            </a:r>
          </a:p>
          <a:p>
            <a:r>
              <a:rPr lang="sr-Cyrl-CS" dirty="0" smtClean="0"/>
              <a:t>З</a:t>
            </a:r>
            <a:r>
              <a:rPr lang="sr-Cyrl-RS" dirty="0" smtClean="0"/>
              <a:t>абрана коришћења пластичних кеса</a:t>
            </a:r>
          </a:p>
          <a:p>
            <a:r>
              <a:rPr lang="sr-Cyrl-CS" dirty="0" smtClean="0"/>
              <a:t>К</a:t>
            </a:r>
            <a:r>
              <a:rPr lang="sr-Cyrl-RS" dirty="0" smtClean="0"/>
              <a:t>оришћење јавног превоза</a:t>
            </a:r>
          </a:p>
          <a:p>
            <a:r>
              <a:rPr lang="sr-Cyrl-CS" dirty="0" smtClean="0"/>
              <a:t>П</a:t>
            </a:r>
            <a:r>
              <a:rPr lang="sr-Cyrl-RS" dirty="0" smtClean="0"/>
              <a:t>осадите дрво</a:t>
            </a:r>
          </a:p>
          <a:p>
            <a:endParaRPr lang="sr-Cyrl-RS" dirty="0" smtClean="0"/>
          </a:p>
          <a:p>
            <a:endParaRPr lang="en-US" dirty="0"/>
          </a:p>
        </p:txBody>
      </p:sp>
      <p:pic>
        <p:nvPicPr>
          <p:cNvPr id="6" name="Picture 5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4648200"/>
            <a:ext cx="2381250" cy="18573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sr-Cyrl-RS" dirty="0" smtClean="0"/>
              <a:t>Рециклажа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/>
              <a:t>Различите врсте материјала који су усвакодневној употреби могу бити рециклиране, само претходно морају бити разврстане.</a:t>
            </a:r>
          </a:p>
          <a:p>
            <a:r>
              <a:rPr lang="sr-Cyrl-CS" sz="2400" dirty="0" smtClean="0"/>
              <a:t>О</a:t>
            </a:r>
            <a:r>
              <a:rPr lang="sr-Cyrl-RS" sz="2400" dirty="0" smtClean="0"/>
              <a:t>д папира, преко стакла, пластике, до батерија и друге електронске опреме...</a:t>
            </a:r>
          </a:p>
          <a:p>
            <a:r>
              <a:rPr lang="sr-Cyrl-CS" sz="2400" dirty="0" smtClean="0"/>
              <a:t>Р</a:t>
            </a:r>
            <a:r>
              <a:rPr lang="sr-Cyrl-RS" sz="2400" dirty="0" smtClean="0"/>
              <a:t>ециклажа је процес издвајање материјала из отпада и његово поновно коришћње.</a:t>
            </a:r>
            <a:endParaRPr lang="en-US" sz="2400" dirty="0"/>
          </a:p>
        </p:txBody>
      </p:sp>
      <p:pic>
        <p:nvPicPr>
          <p:cNvPr id="5" name="Picture 4" descr="imag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4876800"/>
            <a:ext cx="3190875" cy="1428750"/>
          </a:xfrm>
          <a:prstGeom prst="rect">
            <a:avLst/>
          </a:prstGeom>
        </p:spPr>
      </p:pic>
      <p:pic>
        <p:nvPicPr>
          <p:cNvPr id="6" name="Picture 5" descr="unnamed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03693" y="4648200"/>
            <a:ext cx="1930632" cy="20383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120"/>
          </a:xfrm>
        </p:spPr>
        <p:txBody>
          <a:bodyPr/>
          <a:lstStyle/>
          <a:p>
            <a:pPr algn="just"/>
            <a:r>
              <a:rPr lang="sr-Cyrl-RS" dirty="0" smtClean="0"/>
              <a:t>У школи смо скупљали пластичне чепове за хуманитарну акцију  “Чеп за осмех” и разврставали смо папир и пластику у одговарајуће кутије.</a:t>
            </a:r>
            <a:endParaRPr lang="en-US" dirty="0"/>
          </a:p>
        </p:txBody>
      </p:sp>
      <p:pic>
        <p:nvPicPr>
          <p:cNvPr id="5" name="Picture 4" descr="12919843_1671495773112598_1754815559337119944_n-732x31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3276600"/>
            <a:ext cx="6971429" cy="3000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Задаци: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Н</a:t>
            </a:r>
            <a:r>
              <a:rPr lang="sr-Cyrl-RS" dirty="0" smtClean="0"/>
              <a:t>аставите да скупљате пластичне чепове.</a:t>
            </a:r>
          </a:p>
          <a:p>
            <a:r>
              <a:rPr lang="sr-Cyrl-CS" dirty="0" smtClean="0"/>
              <a:t>И</a:t>
            </a:r>
            <a:r>
              <a:rPr lang="sr-Cyrl-RS" dirty="0" smtClean="0"/>
              <a:t>луструј  како то радиш, сликај и пошаљи на гугл учионицу.</a:t>
            </a:r>
            <a:endParaRPr lang="en-US" dirty="0"/>
          </a:p>
        </p:txBody>
      </p:sp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3505200"/>
            <a:ext cx="2143125" cy="214312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</TotalTime>
  <Words>193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Чувари природе  Дан планете Земље 22. април</vt:lpstr>
      <vt:lpstr>Slide 2</vt:lpstr>
      <vt:lpstr>Slide 3</vt:lpstr>
      <vt:lpstr>Људи треба свакога дана да мисле о нашој планети и да својим понашањем је не угрожавају.</vt:lpstr>
      <vt:lpstr>Савети о очувању планете Земље</vt:lpstr>
      <vt:lpstr>Рециклажа</vt:lpstr>
      <vt:lpstr>Slide 7</vt:lpstr>
      <vt:lpstr>Задаци: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Чувари природе  Дан планете Земље 22. април</dc:title>
  <dc:creator>Korisnik</dc:creator>
  <cp:lastModifiedBy>Korisnik</cp:lastModifiedBy>
  <cp:revision>3</cp:revision>
  <dcterms:created xsi:type="dcterms:W3CDTF">2020-04-19T13:20:19Z</dcterms:created>
  <dcterms:modified xsi:type="dcterms:W3CDTF">2020-04-19T13:59:12Z</dcterms:modified>
</cp:coreProperties>
</file>